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0" d="100"/>
          <a:sy n="100" d="100"/>
        </p:scale>
        <p:origin x="7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9/19/2017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9/19/2017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9/19/2017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9/19/2017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9/19/2017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9/19/2017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9/19/2017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Activity 2.1: Previewing the unit</a:t>
            </a:r>
          </a:p>
        </p:txBody>
      </p:sp>
      <p:sp>
        <p:nvSpPr>
          <p:cNvPr id="3" name="Subtitle 2"/>
          <p:cNvSpPr>
            <a:spLocks noGrp="1"/>
          </p:cNvSpPr>
          <p:nvPr>
            <p:ph type="subTitle" idx="1"/>
          </p:nvPr>
        </p:nvSpPr>
        <p:spPr/>
        <p:txBody>
          <a:bodyPr/>
          <a:lstStyle/>
          <a:p>
            <a:r>
              <a:rPr lang="en-US" dirty="0"/>
              <a:t>7</a:t>
            </a:r>
            <a:r>
              <a:rPr lang="en-US" baseline="30000" dirty="0"/>
              <a:t>th</a:t>
            </a:r>
            <a:r>
              <a:rPr lang="en-US" dirty="0"/>
              <a:t> Grade Springboard</a:t>
            </a:r>
          </a:p>
        </p:txBody>
      </p:sp>
    </p:spTree>
    <p:extLst>
      <p:ext uri="{BB962C8B-B14F-4D97-AF65-F5344CB8AC3E}">
        <p14:creationId xmlns:p14="http://schemas.microsoft.com/office/powerpoint/2010/main" val="650371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targets</a:t>
            </a:r>
          </a:p>
        </p:txBody>
      </p:sp>
      <p:sp>
        <p:nvSpPr>
          <p:cNvPr id="3" name="Content Placeholder 2"/>
          <p:cNvSpPr>
            <a:spLocks noGrp="1"/>
          </p:cNvSpPr>
          <p:nvPr>
            <p:ph idx="1"/>
          </p:nvPr>
        </p:nvSpPr>
        <p:spPr/>
        <p:txBody>
          <a:bodyPr>
            <a:normAutofit/>
          </a:bodyPr>
          <a:lstStyle/>
          <a:p>
            <a:r>
              <a:rPr lang="en-US" sz="2800" dirty="0"/>
              <a:t>I can preview the big ideas and vocabulary for the unit.</a:t>
            </a:r>
          </a:p>
          <a:p>
            <a:endParaRPr lang="en-US" sz="2800" dirty="0"/>
          </a:p>
          <a:p>
            <a:r>
              <a:rPr lang="en-US" sz="2800" dirty="0"/>
              <a:t>I can identify and analyze the skills and knowledge needed to complete the Embedded Assessment 1 successfully.</a:t>
            </a:r>
          </a:p>
        </p:txBody>
      </p:sp>
    </p:spTree>
    <p:extLst>
      <p:ext uri="{BB962C8B-B14F-4D97-AF65-F5344CB8AC3E}">
        <p14:creationId xmlns:p14="http://schemas.microsoft.com/office/powerpoint/2010/main" val="4193273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connections</a:t>
            </a:r>
          </a:p>
        </p:txBody>
      </p:sp>
      <p:sp>
        <p:nvSpPr>
          <p:cNvPr id="3" name="Content Placeholder 2"/>
          <p:cNvSpPr>
            <a:spLocks noGrp="1"/>
          </p:cNvSpPr>
          <p:nvPr>
            <p:ph idx="1"/>
          </p:nvPr>
        </p:nvSpPr>
        <p:spPr/>
        <p:txBody>
          <a:bodyPr>
            <a:normAutofit/>
          </a:bodyPr>
          <a:lstStyle/>
          <a:p>
            <a:r>
              <a:rPr lang="en-US" sz="2800" dirty="0"/>
              <a:t>You see some form of advertising around you every day. What catches your attention? Is it television? Internet ads? Print ads? Radio? Advertising influences the choices that you make. You might also be influenced by other things, such as what people are saying on social media or what people are wearing or doing on television. </a:t>
            </a:r>
          </a:p>
          <a:p>
            <a:endParaRPr lang="en-US" sz="2800" dirty="0"/>
          </a:p>
          <a:p>
            <a:r>
              <a:rPr lang="en-US" sz="2800" dirty="0"/>
              <a:t>In this unit, you will examine various types of media and the techniques they use to convince you to buy their products.</a:t>
            </a:r>
          </a:p>
        </p:txBody>
      </p:sp>
    </p:spTree>
    <p:extLst>
      <p:ext uri="{BB962C8B-B14F-4D97-AF65-F5344CB8AC3E}">
        <p14:creationId xmlns:p14="http://schemas.microsoft.com/office/powerpoint/2010/main" val="577057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idx="1"/>
          </p:nvPr>
        </p:nvSpPr>
        <p:spPr/>
        <p:txBody>
          <a:bodyPr>
            <a:normAutofit/>
          </a:bodyPr>
          <a:lstStyle/>
          <a:p>
            <a:r>
              <a:rPr lang="en-US" sz="2400" dirty="0"/>
              <a:t>Based on your current knowledge, how would you answer these questions?</a:t>
            </a:r>
          </a:p>
          <a:p>
            <a:pPr lvl="1"/>
            <a:r>
              <a:rPr lang="en-US" sz="2400" dirty="0"/>
              <a:t>Think-Pair-Share</a:t>
            </a:r>
          </a:p>
          <a:p>
            <a:endParaRPr lang="en-US" sz="2400" dirty="0"/>
          </a:p>
          <a:p>
            <a:pPr marL="457200" indent="-457200">
              <a:buFont typeface="+mj-lt"/>
              <a:buAutoNum type="arabicPeriod"/>
            </a:pPr>
            <a:r>
              <a:rPr lang="en-US" sz="2400" dirty="0"/>
              <a:t>What role does advertising play in the lives of youth?</a:t>
            </a:r>
          </a:p>
          <a:p>
            <a:pPr marL="457200" indent="-457200">
              <a:buFont typeface="+mj-lt"/>
              <a:buAutoNum type="arabicPeriod"/>
            </a:pPr>
            <a:endParaRPr lang="en-US" sz="2400" dirty="0"/>
          </a:p>
          <a:p>
            <a:pPr marL="457200" indent="-457200">
              <a:buFont typeface="+mj-lt"/>
              <a:buAutoNum type="arabicPeriod"/>
            </a:pPr>
            <a:endParaRPr lang="en-US" sz="2400" dirty="0"/>
          </a:p>
          <a:p>
            <a:pPr marL="457200" indent="-457200">
              <a:buFont typeface="+mj-lt"/>
              <a:buAutoNum type="arabicPeriod"/>
            </a:pPr>
            <a:r>
              <a:rPr lang="en-US" sz="2400" dirty="0"/>
              <a:t>What makes an effective argument?</a:t>
            </a:r>
          </a:p>
        </p:txBody>
      </p:sp>
    </p:spTree>
    <p:extLst>
      <p:ext uri="{BB962C8B-B14F-4D97-AF65-F5344CB8AC3E}">
        <p14:creationId xmlns:p14="http://schemas.microsoft.com/office/powerpoint/2010/main" val="3523565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vocabulary</a:t>
            </a:r>
          </a:p>
        </p:txBody>
      </p:sp>
      <p:sp>
        <p:nvSpPr>
          <p:cNvPr id="3" name="Content Placeholder 2"/>
          <p:cNvSpPr>
            <a:spLocks noGrp="1"/>
          </p:cNvSpPr>
          <p:nvPr>
            <p:ph idx="1"/>
          </p:nvPr>
        </p:nvSpPr>
        <p:spPr>
          <a:xfrm>
            <a:off x="0" y="1837944"/>
            <a:ext cx="12042648" cy="4956048"/>
          </a:xfrm>
        </p:spPr>
        <p:txBody>
          <a:bodyPr/>
          <a:lstStyle/>
          <a:p>
            <a:r>
              <a:rPr lang="en-US" sz="2400" dirty="0"/>
              <a:t>Mark the academic vocabulary and literary terms from page 86 on the QHT strategy handout.</a:t>
            </a:r>
          </a:p>
          <a:p>
            <a:endParaRPr lang="en-US" sz="2400" dirty="0"/>
          </a:p>
          <a:p>
            <a:pPr lvl="1"/>
            <a:r>
              <a:rPr lang="en-US" sz="2400" dirty="0"/>
              <a:t>Q= I have a </a:t>
            </a:r>
            <a:r>
              <a:rPr lang="en-US" sz="2400" b="1" dirty="0"/>
              <a:t>question</a:t>
            </a:r>
            <a:r>
              <a:rPr lang="en-US" sz="2400" dirty="0"/>
              <a:t> about the word.</a:t>
            </a:r>
          </a:p>
          <a:p>
            <a:pPr lvl="1"/>
            <a:r>
              <a:rPr lang="en-US" sz="2400" dirty="0"/>
              <a:t>H= I have </a:t>
            </a:r>
            <a:r>
              <a:rPr lang="en-US" sz="2400" b="1" dirty="0"/>
              <a:t>heard</a:t>
            </a:r>
            <a:r>
              <a:rPr lang="en-US" sz="2400" dirty="0"/>
              <a:t> of the word.</a:t>
            </a:r>
          </a:p>
          <a:p>
            <a:pPr lvl="1"/>
            <a:r>
              <a:rPr lang="en-US" sz="2400" dirty="0"/>
              <a:t>T= I know it and can </a:t>
            </a:r>
            <a:r>
              <a:rPr lang="en-US" sz="2400" b="1" dirty="0"/>
              <a:t>teach</a:t>
            </a:r>
            <a:r>
              <a:rPr lang="en-US" sz="2400" dirty="0"/>
              <a:t> it to others.</a:t>
            </a:r>
          </a:p>
          <a:p>
            <a:pPr lvl="1"/>
            <a:endParaRPr lang="en-US" sz="2400" dirty="0"/>
          </a:p>
          <a:p>
            <a:pPr lvl="1"/>
            <a:r>
              <a:rPr lang="en-US" sz="2400" dirty="0"/>
              <a:t>Write down the definition from the back of the book.</a:t>
            </a:r>
          </a:p>
          <a:p>
            <a:pPr lvl="1"/>
            <a:r>
              <a:rPr lang="en-US" sz="2400" dirty="0"/>
              <a:t>Draw a symbol that is related to the definition and will help you remember and understand the meaning. </a:t>
            </a:r>
          </a:p>
          <a:p>
            <a:pPr lvl="1"/>
            <a:endParaRPr lang="en-US" sz="2400"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125752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Unpacking EA 1</a:t>
            </a:r>
          </a:p>
        </p:txBody>
      </p:sp>
      <p:sp>
        <p:nvSpPr>
          <p:cNvPr id="3" name="Content Placeholder 2"/>
          <p:cNvSpPr>
            <a:spLocks noGrp="1"/>
          </p:cNvSpPr>
          <p:nvPr>
            <p:ph idx="1"/>
          </p:nvPr>
        </p:nvSpPr>
        <p:spPr/>
        <p:txBody>
          <a:bodyPr>
            <a:normAutofit/>
          </a:bodyPr>
          <a:lstStyle/>
          <a:p>
            <a:r>
              <a:rPr lang="en-US" sz="2800" dirty="0"/>
              <a:t>Your writing assignment is to write an expository essay that explains the role of advertising in the lives of youth and then exchange ideas in a collaborative discussion. For your essay, you may use as sources the articles in this unit and at least one additional informational text that you researched. </a:t>
            </a:r>
          </a:p>
        </p:txBody>
      </p:sp>
    </p:spTree>
    <p:extLst>
      <p:ext uri="{BB962C8B-B14F-4D97-AF65-F5344CB8AC3E}">
        <p14:creationId xmlns:p14="http://schemas.microsoft.com/office/powerpoint/2010/main" val="1527869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sz="2800" dirty="0"/>
              <a:t>9/19		Unpacking Unit 2 EA 1		pg. </a:t>
            </a:r>
          </a:p>
        </p:txBody>
      </p:sp>
    </p:spTree>
    <p:extLst>
      <p:ext uri="{BB962C8B-B14F-4D97-AF65-F5344CB8AC3E}">
        <p14:creationId xmlns:p14="http://schemas.microsoft.com/office/powerpoint/2010/main" val="4291224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Unpacking EA 1</a:t>
            </a:r>
          </a:p>
        </p:txBody>
      </p:sp>
      <p:sp>
        <p:nvSpPr>
          <p:cNvPr id="3" name="Content Placeholder 2"/>
          <p:cNvSpPr>
            <a:spLocks noGrp="1"/>
          </p:cNvSpPr>
          <p:nvPr>
            <p:ph idx="1"/>
          </p:nvPr>
        </p:nvSpPr>
        <p:spPr/>
        <p:txBody>
          <a:bodyPr>
            <a:normAutofit/>
          </a:bodyPr>
          <a:lstStyle/>
          <a:p>
            <a:r>
              <a:rPr lang="en-US" sz="2800" dirty="0"/>
              <a:t>Your writing assignment is to write an expository essay that explains the role of advertising in the lives of youth and then exchange ideas in a collaborative discussion. For your essay, you may use as sources the articles in this unit and at least one additional informational text that you researched. </a:t>
            </a:r>
          </a:p>
        </p:txBody>
      </p:sp>
    </p:spTree>
    <p:extLst>
      <p:ext uri="{BB962C8B-B14F-4D97-AF65-F5344CB8AC3E}">
        <p14:creationId xmlns:p14="http://schemas.microsoft.com/office/powerpoint/2010/main" val="72382148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1828</TotalTime>
  <Words>359</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Vapor Trail</vt:lpstr>
      <vt:lpstr>Activity 2.1: Previewing the unit</vt:lpstr>
      <vt:lpstr>Learning targets</vt:lpstr>
      <vt:lpstr>Making connections</vt:lpstr>
      <vt:lpstr>Essential questions</vt:lpstr>
      <vt:lpstr>Developing vocabulary</vt:lpstr>
      <vt:lpstr>Unpacking EA 1</vt:lpstr>
      <vt:lpstr>Notebook</vt:lpstr>
      <vt:lpstr>Unpacking EA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2.1: Previewing the unit</dc:title>
  <dc:creator>Maddie Kernan</dc:creator>
  <cp:lastModifiedBy>Maddie Kernan</cp:lastModifiedBy>
  <cp:revision>11</cp:revision>
  <dcterms:created xsi:type="dcterms:W3CDTF">2017-02-07T19:32:27Z</dcterms:created>
  <dcterms:modified xsi:type="dcterms:W3CDTF">2017-09-19T15:04:27Z</dcterms:modified>
</cp:coreProperties>
</file>